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2" r:id="rId5"/>
    <p:sldId id="260" r:id="rId6"/>
    <p:sldId id="259" r:id="rId7"/>
    <p:sldId id="258" r:id="rId8"/>
    <p:sldId id="257" r:id="rId9"/>
  </p:sldIdLst>
  <p:sldSz cx="7200900" cy="1800225"/>
  <p:notesSz cx="6858000" cy="9144000"/>
  <p:defaultTextStyle>
    <a:defPPr>
      <a:defRPr lang="en-US"/>
    </a:defPPr>
    <a:lvl1pPr marL="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8" d="100"/>
          <a:sy n="168" d="100"/>
        </p:scale>
        <p:origin x="-67" y="-874"/>
      </p:cViewPr>
      <p:guideLst>
        <p:guide orient="horz" pos="567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68" y="559236"/>
            <a:ext cx="6120765" cy="3858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135" y="1020127"/>
            <a:ext cx="5040630" cy="4600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69D0-3875-4935-95F4-E0089759095E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B0A8-E9D3-4901-927A-D0CBC7C7E3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588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69D0-3875-4935-95F4-E0089759095E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B0A8-E9D3-4901-927A-D0CBC7C7E3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985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11764" y="18752"/>
            <a:ext cx="1275159" cy="4033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786" y="18752"/>
            <a:ext cx="3707963" cy="4033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69D0-3875-4935-95F4-E0089759095E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B0A8-E9D3-4901-927A-D0CBC7C7E3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271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69D0-3875-4935-95F4-E0089759095E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B0A8-E9D3-4901-927A-D0CBC7C7E3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586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821" y="1156811"/>
            <a:ext cx="6120765" cy="357545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821" y="763012"/>
            <a:ext cx="6120765" cy="393799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69D0-3875-4935-95F4-E0089759095E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B0A8-E9D3-4901-927A-D0CBC7C7E3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18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786" y="110430"/>
            <a:ext cx="2491561" cy="31170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5362" y="110430"/>
            <a:ext cx="2491562" cy="31170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69D0-3875-4935-95F4-E0089759095E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B0A8-E9D3-4901-927A-D0CBC7C7E3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534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72092"/>
            <a:ext cx="6480810" cy="300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45" y="402967"/>
            <a:ext cx="3181648" cy="16793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45" y="570905"/>
            <a:ext cx="3181648" cy="1037213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7957" y="402967"/>
            <a:ext cx="3182898" cy="16793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57957" y="570905"/>
            <a:ext cx="3182898" cy="1037213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69D0-3875-4935-95F4-E0089759095E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B0A8-E9D3-4901-927A-D0CBC7C7E3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143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69D0-3875-4935-95F4-E0089759095E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B0A8-E9D3-4901-927A-D0CBC7C7E3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005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69D0-3875-4935-95F4-E0089759095E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B0A8-E9D3-4901-927A-D0CBC7C7E3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021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6" y="71676"/>
            <a:ext cx="2369046" cy="30503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352" y="71676"/>
            <a:ext cx="4025503" cy="153644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46" y="376714"/>
            <a:ext cx="2369046" cy="1231404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69D0-3875-4935-95F4-E0089759095E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B0A8-E9D3-4901-927A-D0CBC7C7E3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24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427" y="1260157"/>
            <a:ext cx="4320540" cy="1487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1427" y="160853"/>
            <a:ext cx="4320540" cy="108013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1427" y="1408926"/>
            <a:ext cx="4320540" cy="211276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69D0-3875-4935-95F4-E0089759095E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B0A8-E9D3-4901-927A-D0CBC7C7E3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476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45" y="72092"/>
            <a:ext cx="6480810" cy="300038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45" y="420053"/>
            <a:ext cx="6480810" cy="1188065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45" y="1668542"/>
            <a:ext cx="1680210" cy="9584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469D0-3875-4935-95F4-E0089759095E}" type="datetimeFigureOut">
              <a:rPr lang="en-AU" smtClean="0"/>
              <a:t>17/10/2018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0308" y="1668542"/>
            <a:ext cx="2280285" cy="9584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0645" y="1668542"/>
            <a:ext cx="1680210" cy="9584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CB0A8-E9D3-4901-927A-D0CBC7C7E3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077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9" indent="-160734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394" y="-220247"/>
            <a:ext cx="2849688" cy="212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00625" y="-1"/>
            <a:ext cx="18002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18" y="0"/>
            <a:ext cx="2445332" cy="182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50" cy="18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7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01" y="-1970"/>
            <a:ext cx="2400299" cy="18002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1" y="-1970"/>
            <a:ext cx="2402927" cy="1802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52" r="25640"/>
          <a:stretch/>
        </p:blipFill>
        <p:spPr>
          <a:xfrm>
            <a:off x="-792038" y="0"/>
            <a:ext cx="1957927" cy="1800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85" y="-35992"/>
            <a:ext cx="2448289" cy="1836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10" y="-1"/>
            <a:ext cx="24003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6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014" y="-17996"/>
            <a:ext cx="2727334" cy="1818222"/>
          </a:xfrm>
        </p:spPr>
      </p:pic>
      <p:pic>
        <p:nvPicPr>
          <p:cNvPr id="1026" name="Picture 2" descr="C:\Users\Marita\Desktop\2017 April Rylstone Euc ID Day\IMG_4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3300" y="-9507538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0"/>
            <a:ext cx="2700338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18" y="-17997"/>
            <a:ext cx="2754326" cy="183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6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16" y="-1"/>
            <a:ext cx="2700338" cy="18002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26" y="0"/>
            <a:ext cx="2711474" cy="1807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8067" y="-432048"/>
            <a:ext cx="2808391" cy="18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1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47"/>
          <a:stretch/>
        </p:blipFill>
        <p:spPr>
          <a:xfrm>
            <a:off x="3420869" y="-1"/>
            <a:ext cx="1794459" cy="18002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r="20001"/>
          <a:stretch/>
        </p:blipFill>
        <p:spPr>
          <a:xfrm>
            <a:off x="0" y="0"/>
            <a:ext cx="2013576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556" r="16166" b="-556"/>
          <a:stretch/>
        </p:blipFill>
        <p:spPr>
          <a:xfrm>
            <a:off x="5184626" y="-17998"/>
            <a:ext cx="2016274" cy="1868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 r="18914"/>
          <a:stretch/>
        </p:blipFill>
        <p:spPr>
          <a:xfrm>
            <a:off x="1983316" y="-1"/>
            <a:ext cx="1985572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1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94" y="6758"/>
            <a:ext cx="2391286" cy="179346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4" y="-1"/>
            <a:ext cx="211944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907" y="6759"/>
            <a:ext cx="3900993" cy="180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40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39239" y="-467556"/>
            <a:ext cx="2722424" cy="18224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689225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75" y="0"/>
            <a:ext cx="2689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1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00" y="0"/>
            <a:ext cx="2448288" cy="183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32" y="0"/>
            <a:ext cx="240991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628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Marita Sydes</dc:creator>
  <cp:lastModifiedBy>Marita Sydes</cp:lastModifiedBy>
  <cp:revision>12</cp:revision>
  <dcterms:created xsi:type="dcterms:W3CDTF">2016-01-21T21:09:11Z</dcterms:created>
  <dcterms:modified xsi:type="dcterms:W3CDTF">2018-10-17T04:42:45Z</dcterms:modified>
</cp:coreProperties>
</file>